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06" r:id="rId2"/>
    <p:sldId id="284" r:id="rId3"/>
    <p:sldId id="286" r:id="rId4"/>
    <p:sldId id="287" r:id="rId5"/>
    <p:sldId id="288" r:id="rId6"/>
    <p:sldId id="291" r:id="rId7"/>
    <p:sldId id="292" r:id="rId8"/>
  </p:sldIdLst>
  <p:sldSz cx="12192000" cy="6858000"/>
  <p:notesSz cx="7102475" cy="9388475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401" userDrawn="1">
          <p15:clr>
            <a:srgbClr val="A4A3A4"/>
          </p15:clr>
        </p15:guide>
        <p15:guide id="8" orient="horz" pos="4092" userDrawn="1">
          <p15:clr>
            <a:srgbClr val="A4A3A4"/>
          </p15:clr>
        </p15:guide>
        <p15:guide id="10" orient="horz" pos="958" userDrawn="1">
          <p15:clr>
            <a:srgbClr val="A4A3A4"/>
          </p15:clr>
        </p15:guide>
        <p15:guide id="11" orient="horz" pos="3816">
          <p15:clr>
            <a:srgbClr val="A4A3A4"/>
          </p15:clr>
        </p15:guide>
        <p15:guide id="15" pos="279" userDrawn="1">
          <p15:clr>
            <a:srgbClr val="A4A3A4"/>
          </p15:clr>
        </p15:guide>
        <p15:guide id="17" orient="horz" pos="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edikt Fischer" initials="BF" lastIdx="8" clrIdx="0">
    <p:extLst/>
  </p:cmAuthor>
  <p:cmAuthor id="2" name="Bieberstein, Sandra" initials="BIB" lastIdx="53" clrIdx="1"/>
  <p:cmAuthor id="3" name="Daniela Völlger" initials="DV" lastIdx="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ED6613"/>
    <a:srgbClr val="FF0032"/>
    <a:srgbClr val="D1D1D9"/>
    <a:srgbClr val="9696A7"/>
    <a:srgbClr val="CADEEA"/>
    <a:srgbClr val="6798B7"/>
    <a:srgbClr val="8DB0C9"/>
    <a:srgbClr val="B1C800"/>
    <a:srgbClr val="B61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50047" autoAdjust="0"/>
  </p:normalViewPr>
  <p:slideViewPr>
    <p:cSldViewPr snapToGrid="0" showGuides="1">
      <p:cViewPr varScale="1">
        <p:scale>
          <a:sx n="114" d="100"/>
          <a:sy n="114" d="100"/>
        </p:scale>
        <p:origin x="414" y="120"/>
      </p:cViewPr>
      <p:guideLst>
        <p:guide pos="7401"/>
        <p:guide orient="horz" pos="4092"/>
        <p:guide orient="horz" pos="958"/>
        <p:guide orient="horz" pos="3816"/>
        <p:guide pos="279"/>
        <p:guide orient="horz"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34" d="100"/>
          <a:sy n="134" d="100"/>
        </p:scale>
        <p:origin x="-4896" y="-112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12-4AC1-8590-21F41163C9F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12-4AC1-8590-21F41163C9F9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12-4AC1-8590-21F41163C9F9}"/>
              </c:ext>
            </c:extLst>
          </c:dPt>
          <c:cat>
            <c:strRef>
              <c:f>Sheet1!$A$2:$A$4</c:f>
              <c:strCache>
                <c:ptCount val="3"/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</c:v>
                </c:pt>
                <c:pt idx="1">
                  <c:v>36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12-4AC1-8590-21F41163C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47105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39" cy="47105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7E59315-CD82-49C8-879F-2D082664CEA3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8917424"/>
            <a:ext cx="3077739" cy="47105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F558939-450B-4D12-A1AE-F9977ED9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47105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47105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99D4C394-66EE-4182-A160-C025AFD5C9BB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74750"/>
            <a:ext cx="5626100" cy="3165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8917424"/>
            <a:ext cx="3077739" cy="47105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39" cy="47105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C47ED20-653B-4A64-B374-5A1EB8FCE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6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rr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rr.com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520825"/>
            <a:ext cx="11754338" cy="5337175"/>
          </a:xfrm>
          <a:gradFill flip="none" rotWithShape="1">
            <a:gsLst>
              <a:gs pos="100000">
                <a:srgbClr val="6798B7"/>
              </a:gs>
              <a:gs pos="0">
                <a:srgbClr val="96BFD4"/>
              </a:gs>
              <a:gs pos="60000">
                <a:srgbClr val="6798B7">
                  <a:lumMod val="50000"/>
                </a:srgbClr>
              </a:gs>
            </a:gsLst>
            <a:lin ang="12000000" scaled="0"/>
            <a:tileRect/>
          </a:gradFill>
        </p:spPr>
        <p:txBody>
          <a:bodyPr anchor="ctr"/>
          <a:lstStyle>
            <a:lvl1pPr algn="ctr">
              <a:defRPr sz="1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43077" y="3218988"/>
            <a:ext cx="10855385" cy="936000"/>
          </a:xfrm>
        </p:spPr>
        <p:txBody>
          <a:bodyPr anchor="b"/>
          <a:lstStyle>
            <a:lvl1pPr algn="l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Titel hinzufügen 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6727" y="5628108"/>
            <a:ext cx="10855385" cy="216000"/>
          </a:xfrm>
        </p:spPr>
        <p:txBody>
          <a:bodyPr/>
          <a:lstStyle>
            <a:lvl1pPr marL="0" indent="0" algn="l">
              <a:buNone/>
              <a:defRPr sz="145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City, Date …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2" y="4255696"/>
            <a:ext cx="10855385" cy="33655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Surname, Position, Department, Business Unit or Company …</a:t>
            </a:r>
          </a:p>
          <a:p>
            <a:pPr lvl="0"/>
            <a:endParaRPr lang="en-US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39738" y="438150"/>
            <a:ext cx="1566862" cy="831850"/>
          </a:xfrm>
          <a:noFill/>
        </p:spPr>
        <p:txBody>
          <a:bodyPr anchor="ctr"/>
          <a:lstStyle>
            <a:lvl1pPr algn="ctr">
              <a:defRPr baseline="0">
                <a:solidFill>
                  <a:srgbClr val="E2E2E6"/>
                </a:solidFill>
              </a:defRPr>
            </a:lvl1pPr>
          </a:lstStyle>
          <a:p>
            <a:r>
              <a:rPr lang="de-DE" dirty="0"/>
              <a:t>Add</a:t>
            </a:r>
            <a:br>
              <a:rPr lang="de-DE" dirty="0"/>
            </a:br>
            <a:r>
              <a:rPr lang="de-DE" dirty="0" err="1"/>
              <a:t>customer</a:t>
            </a:r>
            <a:r>
              <a:rPr lang="de-DE" dirty="0"/>
              <a:t> logo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6727" y="6057900"/>
            <a:ext cx="1846262" cy="431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www.durr.com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2725" y="248601"/>
            <a:ext cx="2383200" cy="110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1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 userDrawn="1"/>
        </p:nvSpPr>
        <p:spPr>
          <a:xfrm>
            <a:off x="0" y="1522412"/>
            <a:ext cx="11754337" cy="5335587"/>
          </a:xfrm>
          <a:prstGeom prst="rect">
            <a:avLst/>
          </a:prstGeom>
          <a:gradFill flip="none" rotWithShape="1">
            <a:gsLst>
              <a:gs pos="100000">
                <a:srgbClr val="6798B7"/>
              </a:gs>
              <a:gs pos="0">
                <a:srgbClr val="96BFD4"/>
              </a:gs>
              <a:gs pos="60000">
                <a:srgbClr val="6798B7">
                  <a:lumMod val="50000"/>
                </a:srgbClr>
              </a:gs>
            </a:gsLst>
            <a:lin ang="12000000" scaled="0"/>
            <a:tileRect/>
          </a:gradFill>
        </p:spPr>
        <p:txBody>
          <a:bodyPr vert="horz" lIns="0" tIns="0" rIns="0" bIns="0" rtlCol="0" anchor="ctr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en-US" sz="100" b="1" dirty="0">
              <a:solidFill>
                <a:schemeClr val="accent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BFBDFB-7BE6-46C9-B7FF-C279EA3F625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444499" y="1955274"/>
            <a:ext cx="5648325" cy="201612"/>
          </a:xfrm>
        </p:spPr>
        <p:txBody>
          <a:bodyPr/>
          <a:lstStyle>
            <a:lvl1pPr algn="l">
              <a:defRPr sz="1600" b="1" spc="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first name, surname, position, department</a:t>
            </a:r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1137708" y="3488819"/>
            <a:ext cx="2882901" cy="175148"/>
          </a:xfrm>
        </p:spPr>
        <p:txBody>
          <a:bodyPr/>
          <a:lstStyle>
            <a:lvl1pPr algn="l">
              <a:defRPr sz="12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Please add …</a:t>
            </a:r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1137708" y="3743655"/>
            <a:ext cx="2882901" cy="175148"/>
          </a:xfrm>
        </p:spPr>
        <p:txBody>
          <a:bodyPr/>
          <a:lstStyle>
            <a:lvl1pPr algn="l">
              <a:defRPr sz="12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Please add …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137708" y="3998491"/>
            <a:ext cx="2882901" cy="175148"/>
          </a:xfrm>
        </p:spPr>
        <p:txBody>
          <a:bodyPr/>
          <a:lstStyle>
            <a:lvl1pPr algn="l">
              <a:defRPr sz="12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Please add …</a:t>
            </a:r>
          </a:p>
        </p:txBody>
      </p:sp>
      <p:sp>
        <p:nvSpPr>
          <p:cNvPr id="27" name="Rechteck 26">
            <a:hlinkClick r:id="rId2"/>
          </p:cNvPr>
          <p:cNvSpPr/>
          <p:nvPr userDrawn="1"/>
        </p:nvSpPr>
        <p:spPr>
          <a:xfrm>
            <a:off x="9677400" y="1956651"/>
            <a:ext cx="1621062" cy="3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55601" y="3442776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20" dirty="0">
                <a:solidFill>
                  <a:schemeClr val="bg1"/>
                </a:solidFill>
                <a:latin typeface="Arial"/>
                <a:cs typeface="Arial"/>
              </a:rPr>
              <a:t>Phone: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355600" y="3697612"/>
            <a:ext cx="77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20" dirty="0">
                <a:solidFill>
                  <a:schemeClr val="bg1"/>
                </a:solidFill>
              </a:rPr>
              <a:t>Email:</a:t>
            </a:r>
          </a:p>
        </p:txBody>
      </p:sp>
      <p:sp>
        <p:nvSpPr>
          <p:cNvPr id="25" name="Textfeld 24"/>
          <p:cNvSpPr txBox="1"/>
          <p:nvPr userDrawn="1"/>
        </p:nvSpPr>
        <p:spPr>
          <a:xfrm>
            <a:off x="355600" y="3952448"/>
            <a:ext cx="77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20" dirty="0">
                <a:solidFill>
                  <a:schemeClr val="bg1"/>
                </a:solidFill>
              </a:rPr>
              <a:t>Web:</a:t>
            </a:r>
          </a:p>
        </p:txBody>
      </p:sp>
      <p:sp>
        <p:nvSpPr>
          <p:cNvPr id="32" name="Bildplatzhalter 14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39738" y="438150"/>
            <a:ext cx="1566862" cy="831850"/>
          </a:xfrm>
          <a:noFill/>
        </p:spPr>
        <p:txBody>
          <a:bodyPr anchor="ctr"/>
          <a:lstStyle>
            <a:lvl1pPr algn="ctr">
              <a:defRPr baseline="0">
                <a:solidFill>
                  <a:srgbClr val="E2E2E6"/>
                </a:solidFill>
              </a:defRPr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customer logo</a:t>
            </a:r>
          </a:p>
        </p:txBody>
      </p:sp>
      <p:sp>
        <p:nvSpPr>
          <p:cNvPr id="6" name="Textplatzhalter 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143001" y="2438938"/>
            <a:ext cx="2870200" cy="981595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Name of Dürr company</a:t>
            </a:r>
            <a:br>
              <a:rPr lang="en-US" dirty="0"/>
            </a:br>
            <a:r>
              <a:rPr lang="en-US" dirty="0"/>
              <a:t>House number, street name</a:t>
            </a:r>
            <a:br>
              <a:rPr lang="en-US" dirty="0"/>
            </a:br>
            <a:r>
              <a:rPr lang="en-US" dirty="0"/>
              <a:t>City</a:t>
            </a:r>
            <a:br>
              <a:rPr lang="en-US" dirty="0"/>
            </a:br>
            <a:r>
              <a:rPr lang="en-US" dirty="0"/>
              <a:t>State, zip code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355601" y="2392899"/>
            <a:ext cx="817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20" dirty="0">
                <a:solidFill>
                  <a:schemeClr val="bg1"/>
                </a:solidFill>
                <a:latin typeface="Arial"/>
                <a:cs typeface="Arial"/>
              </a:rPr>
              <a:t>Address:</a:t>
            </a:r>
          </a:p>
        </p:txBody>
      </p:sp>
      <p:sp>
        <p:nvSpPr>
          <p:cNvPr id="18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6618" y="4387421"/>
            <a:ext cx="10855385" cy="936000"/>
          </a:xfrm>
        </p:spPr>
        <p:txBody>
          <a:bodyPr anchor="b"/>
          <a:lstStyle>
            <a:lvl1pPr algn="l">
              <a:defRPr sz="4400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noProof="0" dirty="0"/>
              <a:t>THANK YOU</a:t>
            </a:r>
            <a:r>
              <a:rPr lang="en-US" dirty="0"/>
              <a:t>”</a:t>
            </a:r>
            <a:r>
              <a:rPr lang="en-US" noProof="0" dirty="0"/>
              <a:t> </a:t>
            </a:r>
            <a:r>
              <a:rPr lang="en-US" dirty="0"/>
              <a:t>OR “</a:t>
            </a:r>
            <a:r>
              <a:rPr lang="en-US" dirty="0" err="1"/>
              <a:t>TitLE</a:t>
            </a:r>
            <a:r>
              <a:rPr lang="en-US" dirty="0"/>
              <a:t>” …</a:t>
            </a:r>
          </a:p>
        </p:txBody>
      </p:sp>
    </p:spTree>
    <p:extLst>
      <p:ext uri="{BB962C8B-B14F-4D97-AF65-F5344CB8AC3E}">
        <p14:creationId xmlns:p14="http://schemas.microsoft.com/office/powerpoint/2010/main" val="248749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+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 userDrawn="1"/>
        </p:nvSpPr>
        <p:spPr>
          <a:xfrm>
            <a:off x="0" y="1522412"/>
            <a:ext cx="11754337" cy="5335587"/>
          </a:xfrm>
          <a:prstGeom prst="rect">
            <a:avLst/>
          </a:prstGeom>
          <a:gradFill flip="none" rotWithShape="1">
            <a:gsLst>
              <a:gs pos="100000">
                <a:srgbClr val="6798B7"/>
              </a:gs>
              <a:gs pos="0">
                <a:srgbClr val="96BFD4"/>
              </a:gs>
              <a:gs pos="60000">
                <a:srgbClr val="6798B7">
                  <a:lumMod val="50000"/>
                </a:srgbClr>
              </a:gs>
            </a:gsLst>
            <a:lin ang="12000000" scaled="0"/>
            <a:tileRect/>
          </a:gradFill>
        </p:spPr>
        <p:txBody>
          <a:bodyPr vert="horz" lIns="0" tIns="0" rIns="0" bIns="0" rtlCol="0" anchor="ctr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de-DE" sz="100" b="1">
              <a:solidFill>
                <a:schemeClr val="accent3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BFBDFB-7BE6-46C9-B7FF-C279EA3F625E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27" name="Rechteck 26">
            <a:hlinkClick r:id="rId2"/>
          </p:cNvPr>
          <p:cNvSpPr/>
          <p:nvPr userDrawn="1"/>
        </p:nvSpPr>
        <p:spPr>
          <a:xfrm>
            <a:off x="9677400" y="1956651"/>
            <a:ext cx="1621062" cy="3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444500" y="5554134"/>
            <a:ext cx="10096499" cy="503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Subject to change. The information in this presentation contains only general descriptions or performance characteristics, which may vary </a:t>
            </a:r>
            <a:b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different cases. The requested performance characteristics are only binding if they are expressly agreed in the contract.”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Bildplatzhalter 14"/>
          <p:cNvSpPr>
            <a:spLocks noGrp="1"/>
          </p:cNvSpPr>
          <p:nvPr>
            <p:ph type="pic" sz="quarter" idx="18" hasCustomPrompt="1"/>
          </p:nvPr>
        </p:nvSpPr>
        <p:spPr>
          <a:xfrm>
            <a:off x="439738" y="438150"/>
            <a:ext cx="1566862" cy="831850"/>
          </a:xfrm>
          <a:noFill/>
        </p:spPr>
        <p:txBody>
          <a:bodyPr anchor="ctr"/>
          <a:lstStyle>
            <a:lvl1pPr algn="ctr">
              <a:defRPr baseline="0">
                <a:solidFill>
                  <a:srgbClr val="E2E2E6"/>
                </a:solidFill>
              </a:defRPr>
            </a:lvl1pPr>
          </a:lstStyle>
          <a:p>
            <a:r>
              <a:rPr lang="de-DE" dirty="0"/>
              <a:t>Add </a:t>
            </a:r>
            <a:br>
              <a:rPr lang="de-DE" dirty="0"/>
            </a:br>
            <a:r>
              <a:rPr lang="de-DE" dirty="0" err="1"/>
              <a:t>customer</a:t>
            </a:r>
            <a:r>
              <a:rPr lang="de-DE" dirty="0"/>
              <a:t> logo</a:t>
            </a:r>
          </a:p>
        </p:txBody>
      </p:sp>
      <p:sp>
        <p:nvSpPr>
          <p:cNvPr id="28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444499" y="1955274"/>
            <a:ext cx="5648325" cy="201612"/>
          </a:xfrm>
        </p:spPr>
        <p:txBody>
          <a:bodyPr/>
          <a:lstStyle>
            <a:lvl1pPr algn="l">
              <a:defRPr sz="1600" b="1" spc="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Add first name, surname, position, department</a:t>
            </a:r>
          </a:p>
        </p:txBody>
      </p:sp>
      <p:sp>
        <p:nvSpPr>
          <p:cNvPr id="18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6618" y="4387421"/>
            <a:ext cx="10855385" cy="936000"/>
          </a:xfrm>
        </p:spPr>
        <p:txBody>
          <a:bodyPr anchor="b"/>
          <a:lstStyle>
            <a:lvl1pPr algn="l">
              <a:defRPr sz="4400" cap="all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noProof="0" dirty="0"/>
              <a:t>THANK YOU</a:t>
            </a:r>
            <a:r>
              <a:rPr lang="en-US" dirty="0"/>
              <a:t>”</a:t>
            </a:r>
            <a:r>
              <a:rPr lang="en-US" noProof="0" dirty="0"/>
              <a:t> </a:t>
            </a:r>
            <a:r>
              <a:rPr lang="en-US" dirty="0"/>
              <a:t>OR “</a:t>
            </a:r>
            <a:r>
              <a:rPr lang="en-US" dirty="0" err="1"/>
              <a:t>TitLE</a:t>
            </a:r>
            <a:r>
              <a:rPr lang="en-US" dirty="0"/>
              <a:t>” …</a:t>
            </a:r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1137708" y="3488819"/>
            <a:ext cx="2882901" cy="175148"/>
          </a:xfrm>
        </p:spPr>
        <p:txBody>
          <a:bodyPr/>
          <a:lstStyle>
            <a:lvl1pPr algn="l">
              <a:defRPr sz="12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Please add …</a:t>
            </a:r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1137708" y="3743655"/>
            <a:ext cx="2882901" cy="175148"/>
          </a:xfrm>
        </p:spPr>
        <p:txBody>
          <a:bodyPr/>
          <a:lstStyle>
            <a:lvl1pPr algn="l">
              <a:defRPr sz="12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Please add …</a:t>
            </a:r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137708" y="3998491"/>
            <a:ext cx="2882901" cy="175148"/>
          </a:xfrm>
        </p:spPr>
        <p:txBody>
          <a:bodyPr/>
          <a:lstStyle>
            <a:lvl1pPr algn="l">
              <a:defRPr sz="12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Please add …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355601" y="3442776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20" dirty="0">
                <a:solidFill>
                  <a:schemeClr val="bg1"/>
                </a:solidFill>
                <a:latin typeface="Arial"/>
                <a:cs typeface="Arial"/>
              </a:rPr>
              <a:t>Phone: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355600" y="3697612"/>
            <a:ext cx="77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20" dirty="0">
                <a:solidFill>
                  <a:schemeClr val="bg1"/>
                </a:solidFill>
              </a:rPr>
              <a:t>Email:</a:t>
            </a:r>
          </a:p>
        </p:txBody>
      </p:sp>
      <p:sp>
        <p:nvSpPr>
          <p:cNvPr id="25" name="Textfeld 24"/>
          <p:cNvSpPr txBox="1"/>
          <p:nvPr userDrawn="1"/>
        </p:nvSpPr>
        <p:spPr>
          <a:xfrm>
            <a:off x="355600" y="3952448"/>
            <a:ext cx="77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20" dirty="0">
                <a:solidFill>
                  <a:schemeClr val="bg1"/>
                </a:solidFill>
              </a:rPr>
              <a:t>Web:</a:t>
            </a:r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43001" y="2438938"/>
            <a:ext cx="2870200" cy="981595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Name of Dürr company</a:t>
            </a:r>
            <a:br>
              <a:rPr lang="en-US" dirty="0"/>
            </a:br>
            <a:r>
              <a:rPr lang="en-US" dirty="0"/>
              <a:t>House number, street name</a:t>
            </a:r>
            <a:br>
              <a:rPr lang="en-US" dirty="0"/>
            </a:br>
            <a:r>
              <a:rPr lang="en-US" dirty="0"/>
              <a:t>City</a:t>
            </a:r>
            <a:br>
              <a:rPr lang="en-US" dirty="0"/>
            </a:br>
            <a:r>
              <a:rPr lang="en-US" dirty="0"/>
              <a:t>State, zip code</a:t>
            </a:r>
          </a:p>
        </p:txBody>
      </p:sp>
      <p:sp>
        <p:nvSpPr>
          <p:cNvPr id="40" name="Textfeld 39"/>
          <p:cNvSpPr txBox="1"/>
          <p:nvPr userDrawn="1"/>
        </p:nvSpPr>
        <p:spPr>
          <a:xfrm>
            <a:off x="355601" y="2392899"/>
            <a:ext cx="817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pc="20" dirty="0" err="1">
                <a:solidFill>
                  <a:schemeClr val="bg1"/>
                </a:solidFill>
                <a:latin typeface="Arial"/>
                <a:cs typeface="Arial"/>
              </a:rPr>
              <a:t>Address</a:t>
            </a:r>
            <a:r>
              <a:rPr lang="de-DE" sz="1200" spc="20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0928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BBFBDFB-7BE6-46C9-B7FF-C279EA3F62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43076" y="438149"/>
            <a:ext cx="9923548" cy="422837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39737" y="1016000"/>
            <a:ext cx="9931929" cy="2540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/>
              <a:t>Durr MEGTEC, LLC, Corporate Overview, Proprietary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2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BBFBDFB-7BE6-46C9-B7FF-C279EA3F62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077" y="1523715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992831" y="1522335"/>
            <a:ext cx="10756258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7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992830" y="2190212"/>
            <a:ext cx="10756259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43077" y="2191592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992830" y="2858089"/>
            <a:ext cx="10756259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1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43077" y="2859469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3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992830" y="3525966"/>
            <a:ext cx="10756259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4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43077" y="3527346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27"/>
          </p:nvPr>
        </p:nvSpPr>
        <p:spPr>
          <a:xfrm>
            <a:off x="992831" y="4193843"/>
            <a:ext cx="10756258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7" name="Textplatzhalt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43077" y="4195223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30"/>
          </p:nvPr>
        </p:nvSpPr>
        <p:spPr>
          <a:xfrm>
            <a:off x="992831" y="4861720"/>
            <a:ext cx="10756258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0" name="Textplatzhalt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43077" y="4863100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42" name="Textplatzhalter 4"/>
          <p:cNvSpPr>
            <a:spLocks noGrp="1"/>
          </p:cNvSpPr>
          <p:nvPr>
            <p:ph type="body" sz="quarter" idx="33"/>
          </p:nvPr>
        </p:nvSpPr>
        <p:spPr>
          <a:xfrm>
            <a:off x="992831" y="5529600"/>
            <a:ext cx="10756258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3" name="Textplatzhalt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43077" y="5530980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sp>
        <p:nvSpPr>
          <p:cNvPr id="20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</p:spTree>
    <p:extLst>
      <p:ext uri="{BB962C8B-B14F-4D97-AF65-F5344CB8AC3E}">
        <p14:creationId xmlns:p14="http://schemas.microsoft.com/office/powerpoint/2010/main" val="141410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BBFBDFB-7BE6-46C9-B7FF-C279EA3F62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855057" y="1548000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5402580" y="1561501"/>
            <a:ext cx="6351757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7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5402580" y="2222851"/>
            <a:ext cx="6351757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855057" y="2211830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5402580" y="2884201"/>
            <a:ext cx="6351757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1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855057" y="2875660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3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5402580" y="3545551"/>
            <a:ext cx="6351757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4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855057" y="3539490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27"/>
          </p:nvPr>
        </p:nvSpPr>
        <p:spPr>
          <a:xfrm>
            <a:off x="5402580" y="4206901"/>
            <a:ext cx="6351757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7" name="Textplatzhalt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855057" y="4203320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30"/>
          </p:nvPr>
        </p:nvSpPr>
        <p:spPr>
          <a:xfrm>
            <a:off x="5402580" y="4868251"/>
            <a:ext cx="6351757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0" name="Textplatzhalter 4"/>
          <p:cNvSpPr>
            <a:spLocks noGrp="1"/>
          </p:cNvSpPr>
          <p:nvPr>
            <p:ph type="body" sz="quarter" idx="31" hasCustomPrompt="1"/>
          </p:nvPr>
        </p:nvSpPr>
        <p:spPr>
          <a:xfrm>
            <a:off x="4855057" y="4867150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42" name="Textplatzhalter 4"/>
          <p:cNvSpPr>
            <a:spLocks noGrp="1"/>
          </p:cNvSpPr>
          <p:nvPr>
            <p:ph type="body" sz="quarter" idx="33"/>
          </p:nvPr>
        </p:nvSpPr>
        <p:spPr>
          <a:xfrm>
            <a:off x="5402580" y="5529600"/>
            <a:ext cx="6351757" cy="518400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3" name="Textplatzhalter 4"/>
          <p:cNvSpPr>
            <a:spLocks noGrp="1"/>
          </p:cNvSpPr>
          <p:nvPr>
            <p:ph type="body" sz="quarter" idx="34" hasCustomPrompt="1"/>
          </p:nvPr>
        </p:nvSpPr>
        <p:spPr>
          <a:xfrm>
            <a:off x="4855057" y="5530980"/>
            <a:ext cx="379883" cy="517020"/>
          </a:xfrm>
          <a:solidFill>
            <a:schemeClr val="bg2"/>
          </a:solidFill>
        </p:spPr>
        <p:txBody>
          <a:bodyPr lIns="36000" rIns="72000" anchor="ctr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548000"/>
            <a:ext cx="4687417" cy="4500000"/>
          </a:xfrm>
          <a:solidFill>
            <a:srgbClr val="8DB0C9"/>
          </a:solidFill>
        </p:spPr>
        <p:txBody>
          <a:bodyPr anchor="ctr"/>
          <a:lstStyle>
            <a:lvl1pPr algn="ctr">
              <a:defRPr sz="10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.</a:t>
            </a:r>
            <a:endParaRPr lang="en-US" dirty="0"/>
          </a:p>
        </p:txBody>
      </p:sp>
      <p:sp>
        <p:nvSpPr>
          <p:cNvPr id="21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</p:spTree>
    <p:extLst>
      <p:ext uri="{BB962C8B-B14F-4D97-AF65-F5344CB8AC3E}">
        <p14:creationId xmlns:p14="http://schemas.microsoft.com/office/powerpoint/2010/main" val="216373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BBFBDFB-7BE6-46C9-B7FF-C279EA3F62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43076" y="438149"/>
            <a:ext cx="9923548" cy="422837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39737" y="1016000"/>
            <a:ext cx="9931929" cy="2540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</p:spTree>
    <p:extLst>
      <p:ext uri="{BB962C8B-B14F-4D97-AF65-F5344CB8AC3E}">
        <p14:creationId xmlns:p14="http://schemas.microsoft.com/office/powerpoint/2010/main" val="130109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BBFBDFB-7BE6-46C9-B7FF-C279EA3F62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Add title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39737" y="1016000"/>
            <a:ext cx="9931929" cy="2540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39738" y="1520824"/>
            <a:ext cx="5548312" cy="45370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03951" y="1520825"/>
            <a:ext cx="5548312" cy="45370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</p:spTree>
    <p:extLst>
      <p:ext uri="{BB962C8B-B14F-4D97-AF65-F5344CB8AC3E}">
        <p14:creationId xmlns:p14="http://schemas.microsoft.com/office/powerpoint/2010/main" val="348977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39738" y="1520824"/>
            <a:ext cx="5548312" cy="45370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BBFBDFB-7BE6-46C9-B7FF-C279EA3F62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Add title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39737" y="1016000"/>
            <a:ext cx="9931929" cy="2540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 bwMode="gray">
          <a:xfrm>
            <a:off x="6172263" y="1520825"/>
            <a:ext cx="5580000" cy="4537075"/>
          </a:xfrm>
          <a:solidFill>
            <a:srgbClr val="8DB0C9"/>
          </a:solidFill>
        </p:spPr>
        <p:txBody>
          <a:bodyPr anchor="ctr"/>
          <a:lstStyle>
            <a:lvl1pPr algn="ctr"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</p:spTree>
    <p:extLst>
      <p:ext uri="{BB962C8B-B14F-4D97-AF65-F5344CB8AC3E}">
        <p14:creationId xmlns:p14="http://schemas.microsoft.com/office/powerpoint/2010/main" val="363390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189134" y="1520825"/>
            <a:ext cx="5563130" cy="45370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BBFBDFB-7BE6-46C9-B7FF-C279EA3F62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 bwMode="gray">
          <a:xfrm>
            <a:off x="444499" y="1520824"/>
            <a:ext cx="5558367" cy="4537075"/>
          </a:xfrm>
          <a:solidFill>
            <a:srgbClr val="8DB0C9"/>
          </a:solidFill>
        </p:spPr>
        <p:txBody>
          <a:bodyPr anchor="ctr"/>
          <a:lstStyle>
            <a:lvl1pPr algn="ctr"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Titel 4"/>
          <p:cNvSpPr>
            <a:spLocks noGrp="1"/>
          </p:cNvSpPr>
          <p:nvPr>
            <p:ph type="title" hasCustomPrompt="1"/>
          </p:nvPr>
        </p:nvSpPr>
        <p:spPr>
          <a:xfrm>
            <a:off x="443076" y="438149"/>
            <a:ext cx="9923548" cy="422837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Add title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39737" y="1016000"/>
            <a:ext cx="9931929" cy="2540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</p:spTree>
    <p:extLst>
      <p:ext uri="{BB962C8B-B14F-4D97-AF65-F5344CB8AC3E}">
        <p14:creationId xmlns:p14="http://schemas.microsoft.com/office/powerpoint/2010/main" val="36023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17"/>
          </p:nvPr>
        </p:nvSpPr>
        <p:spPr bwMode="gray">
          <a:xfrm>
            <a:off x="444499" y="1520824"/>
            <a:ext cx="11307764" cy="4537075"/>
          </a:xfrm>
          <a:solidFill>
            <a:srgbClr val="8DB0C9"/>
          </a:solidFill>
        </p:spPr>
        <p:txBody>
          <a:bodyPr anchor="ctr"/>
          <a:lstStyle>
            <a:lvl1pPr algn="ctr"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 bwMode="gray">
          <a:xfrm>
            <a:off x="659077" y="4176000"/>
            <a:ext cx="5205600" cy="1656000"/>
          </a:xfrm>
          <a:solidFill>
            <a:schemeClr val="bg1"/>
          </a:solidFill>
        </p:spPr>
        <p:txBody>
          <a:bodyPr lIns="144000" tIns="72000" rIns="144000" bIns="72000"/>
          <a:lstStyle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BBFBDFB-7BE6-46C9-B7FF-C279EA3F62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Add title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439737" y="1016000"/>
            <a:ext cx="9931929" cy="2540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</p:spTree>
    <p:extLst>
      <p:ext uri="{BB962C8B-B14F-4D97-AF65-F5344CB8AC3E}">
        <p14:creationId xmlns:p14="http://schemas.microsoft.com/office/powerpoint/2010/main" val="75460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pt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 bwMode="gray">
          <a:xfrm>
            <a:off x="444499" y="1520824"/>
            <a:ext cx="5648326" cy="4537075"/>
          </a:xfrm>
          <a:solidFill>
            <a:srgbClr val="8DB0C9"/>
          </a:solidFill>
        </p:spPr>
        <p:txBody>
          <a:bodyPr anchor="ctr"/>
          <a:lstStyle>
            <a:lvl1pPr algn="ctr"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8"/>
          </p:nvPr>
        </p:nvSpPr>
        <p:spPr bwMode="gray">
          <a:xfrm>
            <a:off x="6092826" y="1520824"/>
            <a:ext cx="5659438" cy="4537075"/>
          </a:xfrm>
          <a:solidFill>
            <a:srgbClr val="8DB0C9"/>
          </a:solidFill>
        </p:spPr>
        <p:txBody>
          <a:bodyPr anchor="ctr"/>
          <a:lstStyle>
            <a:lvl1pPr algn="ctr"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 bwMode="gray">
          <a:xfrm>
            <a:off x="659077" y="4176000"/>
            <a:ext cx="5205581" cy="1656000"/>
          </a:xfrm>
          <a:solidFill>
            <a:schemeClr val="bg1"/>
          </a:solidFill>
        </p:spPr>
        <p:txBody>
          <a:bodyPr lIns="144000" tIns="72000" rIns="144000" bIns="72000"/>
          <a:lstStyle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BBFBDFB-7BE6-46C9-B7FF-C279EA3F62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Add title</a:t>
            </a:r>
            <a:endParaRPr lang="en-US" dirty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7"/>
          </p:nvPr>
        </p:nvSpPr>
        <p:spPr bwMode="gray">
          <a:xfrm>
            <a:off x="6327183" y="4176000"/>
            <a:ext cx="5208369" cy="1656000"/>
          </a:xfrm>
          <a:solidFill>
            <a:schemeClr val="bg1"/>
          </a:solidFill>
        </p:spPr>
        <p:txBody>
          <a:bodyPr lIns="144000" tIns="72000" rIns="144000" bIns="72000"/>
          <a:lstStyle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39737" y="1016000"/>
            <a:ext cx="9931929" cy="25400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</p:spTree>
    <p:extLst>
      <p:ext uri="{BB962C8B-B14F-4D97-AF65-F5344CB8AC3E}">
        <p14:creationId xmlns:p14="http://schemas.microsoft.com/office/powerpoint/2010/main" val="100725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-3" y="6497999"/>
            <a:ext cx="11754831" cy="360052"/>
          </a:xfrm>
          <a:prstGeom prst="rect">
            <a:avLst/>
          </a:prstGeom>
        </p:spPr>
      </p:pic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2326273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43076" y="438149"/>
            <a:ext cx="9923548" cy="42283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Add title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3077" y="1520825"/>
            <a:ext cx="11304423" cy="4537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558584" y="6528999"/>
            <a:ext cx="91244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FBBFBDFB-7BE6-46C9-B7FF-C279EA3F625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spc="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company, Division/department, Title of presentation, Date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 flipH="1">
            <a:off x="-249239" y="1518958"/>
            <a:ext cx="18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 userDrawn="1"/>
        </p:nvSpPr>
        <p:spPr>
          <a:xfrm>
            <a:off x="-249239" y="1517931"/>
            <a:ext cx="1800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600" dirty="0">
                <a:solidFill>
                  <a:schemeClr val="tx2"/>
                </a:solidFill>
              </a:rPr>
              <a:t>5,30</a:t>
            </a:r>
          </a:p>
        </p:txBody>
      </p:sp>
      <p:sp>
        <p:nvSpPr>
          <p:cNvPr id="28" name="Rechteck 27"/>
          <p:cNvSpPr/>
          <p:nvPr userDrawn="1"/>
        </p:nvSpPr>
        <p:spPr>
          <a:xfrm>
            <a:off x="-249239" y="1632955"/>
            <a:ext cx="180000" cy="55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" dirty="0">
                <a:solidFill>
                  <a:schemeClr val="tx2"/>
                </a:solidFill>
              </a:rPr>
              <a:t>Guide</a:t>
            </a:r>
          </a:p>
        </p:txBody>
      </p:sp>
      <p:cxnSp>
        <p:nvCxnSpPr>
          <p:cNvPr id="5" name="Gerader Verbinder 4"/>
          <p:cNvCxnSpPr/>
          <p:nvPr userDrawn="1"/>
        </p:nvCxnSpPr>
        <p:spPr>
          <a:xfrm flipH="1">
            <a:off x="-249239" y="790575"/>
            <a:ext cx="18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-249239" y="789548"/>
            <a:ext cx="1800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600" dirty="0">
                <a:solidFill>
                  <a:schemeClr val="tx2"/>
                </a:solidFill>
              </a:rPr>
              <a:t>7,33</a:t>
            </a:r>
          </a:p>
        </p:txBody>
      </p:sp>
      <p:sp>
        <p:nvSpPr>
          <p:cNvPr id="29" name="Rechteck 28"/>
          <p:cNvSpPr/>
          <p:nvPr userDrawn="1"/>
        </p:nvSpPr>
        <p:spPr>
          <a:xfrm>
            <a:off x="-249239" y="895332"/>
            <a:ext cx="180000" cy="55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300" dirty="0">
                <a:solidFill>
                  <a:schemeClr val="tx2"/>
                </a:solidFill>
              </a:rPr>
              <a:t>Guide</a:t>
            </a:r>
          </a:p>
        </p:txBody>
      </p:sp>
      <p:cxnSp>
        <p:nvCxnSpPr>
          <p:cNvPr id="32" name="Gerader Verbinder 31"/>
          <p:cNvCxnSpPr/>
          <p:nvPr userDrawn="1"/>
        </p:nvCxnSpPr>
        <p:spPr>
          <a:xfrm flipH="1">
            <a:off x="12260274" y="1518958"/>
            <a:ext cx="18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 userDrawn="1"/>
        </p:nvSpPr>
        <p:spPr>
          <a:xfrm>
            <a:off x="12260274" y="1517931"/>
            <a:ext cx="1800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600" dirty="0">
                <a:solidFill>
                  <a:schemeClr val="tx2"/>
                </a:solidFill>
              </a:rPr>
              <a:t>5,30</a:t>
            </a:r>
          </a:p>
        </p:txBody>
      </p:sp>
      <p:sp>
        <p:nvSpPr>
          <p:cNvPr id="36" name="Rechteck 35"/>
          <p:cNvSpPr/>
          <p:nvPr userDrawn="1"/>
        </p:nvSpPr>
        <p:spPr>
          <a:xfrm>
            <a:off x="12260274" y="1632955"/>
            <a:ext cx="180000" cy="55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300" dirty="0">
                <a:solidFill>
                  <a:schemeClr val="tx2"/>
                </a:solidFill>
              </a:rPr>
              <a:t>Guide</a:t>
            </a:r>
          </a:p>
        </p:txBody>
      </p:sp>
      <p:cxnSp>
        <p:nvCxnSpPr>
          <p:cNvPr id="38" name="Gerader Verbinder 37"/>
          <p:cNvCxnSpPr/>
          <p:nvPr userDrawn="1"/>
        </p:nvCxnSpPr>
        <p:spPr>
          <a:xfrm flipH="1">
            <a:off x="12260274" y="790575"/>
            <a:ext cx="18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 userDrawn="1"/>
        </p:nvSpPr>
        <p:spPr>
          <a:xfrm>
            <a:off x="12260274" y="789548"/>
            <a:ext cx="1800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600" dirty="0">
                <a:solidFill>
                  <a:schemeClr val="tx2"/>
                </a:solidFill>
              </a:rPr>
              <a:t>7,33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12260274" y="895332"/>
            <a:ext cx="180000" cy="55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300" dirty="0">
                <a:solidFill>
                  <a:schemeClr val="tx2"/>
                </a:solidFill>
              </a:rPr>
              <a:t>Guide</a:t>
            </a:r>
          </a:p>
        </p:txBody>
      </p:sp>
      <p:cxnSp>
        <p:nvCxnSpPr>
          <p:cNvPr id="44" name="Gerader Verbinder 43"/>
          <p:cNvCxnSpPr/>
          <p:nvPr userDrawn="1"/>
        </p:nvCxnSpPr>
        <p:spPr>
          <a:xfrm flipH="1">
            <a:off x="-249239" y="6057715"/>
            <a:ext cx="18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 userDrawn="1"/>
        </p:nvSpPr>
        <p:spPr>
          <a:xfrm>
            <a:off x="-249239" y="6056688"/>
            <a:ext cx="1800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600" dirty="0">
                <a:solidFill>
                  <a:schemeClr val="tx2"/>
                </a:solidFill>
              </a:rPr>
              <a:t>7,30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-249239" y="6171712"/>
            <a:ext cx="180000" cy="55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" dirty="0">
                <a:solidFill>
                  <a:schemeClr val="tx2"/>
                </a:solidFill>
              </a:rPr>
              <a:t>Guide</a:t>
            </a:r>
          </a:p>
        </p:txBody>
      </p:sp>
      <p:cxnSp>
        <p:nvCxnSpPr>
          <p:cNvPr id="50" name="Gerader Verbinder 49"/>
          <p:cNvCxnSpPr/>
          <p:nvPr userDrawn="1"/>
        </p:nvCxnSpPr>
        <p:spPr>
          <a:xfrm flipH="1">
            <a:off x="12260274" y="6057715"/>
            <a:ext cx="18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 userDrawn="1"/>
        </p:nvSpPr>
        <p:spPr>
          <a:xfrm>
            <a:off x="12260274" y="6056688"/>
            <a:ext cx="1800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600" dirty="0">
                <a:solidFill>
                  <a:schemeClr val="tx2"/>
                </a:solidFill>
              </a:rPr>
              <a:t>7,30</a:t>
            </a:r>
          </a:p>
        </p:txBody>
      </p:sp>
      <p:sp>
        <p:nvSpPr>
          <p:cNvPr id="54" name="Rechteck 53"/>
          <p:cNvSpPr/>
          <p:nvPr userDrawn="1"/>
        </p:nvSpPr>
        <p:spPr>
          <a:xfrm>
            <a:off x="12260274" y="6171712"/>
            <a:ext cx="180000" cy="55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300" dirty="0">
                <a:solidFill>
                  <a:schemeClr val="tx2"/>
                </a:solidFill>
              </a:rPr>
              <a:t>Guide</a:t>
            </a:r>
          </a:p>
        </p:txBody>
      </p:sp>
      <p:cxnSp>
        <p:nvCxnSpPr>
          <p:cNvPr id="56" name="Gerader Verbinder 55"/>
          <p:cNvCxnSpPr/>
          <p:nvPr userDrawn="1"/>
        </p:nvCxnSpPr>
        <p:spPr>
          <a:xfrm>
            <a:off x="443076" y="-296019"/>
            <a:ext cx="0" cy="2159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 userDrawn="1"/>
        </p:nvSpPr>
        <p:spPr>
          <a:xfrm>
            <a:off x="500855" y="-186235"/>
            <a:ext cx="1800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600" dirty="0">
                <a:solidFill>
                  <a:schemeClr val="tx2"/>
                </a:solidFill>
              </a:rPr>
              <a:t>15,70</a:t>
            </a:r>
          </a:p>
        </p:txBody>
      </p:sp>
      <p:sp>
        <p:nvSpPr>
          <p:cNvPr id="60" name="Rechteck 59"/>
          <p:cNvSpPr/>
          <p:nvPr userDrawn="1"/>
        </p:nvSpPr>
        <p:spPr>
          <a:xfrm>
            <a:off x="500855" y="-296019"/>
            <a:ext cx="180000" cy="9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de-DE" sz="300" dirty="0">
                <a:solidFill>
                  <a:schemeClr val="tx2"/>
                </a:solidFill>
              </a:rPr>
              <a:t>Guide</a:t>
            </a:r>
          </a:p>
        </p:txBody>
      </p:sp>
      <p:cxnSp>
        <p:nvCxnSpPr>
          <p:cNvPr id="66" name="Gerader Verbinder 65"/>
          <p:cNvCxnSpPr/>
          <p:nvPr userDrawn="1"/>
        </p:nvCxnSpPr>
        <p:spPr>
          <a:xfrm>
            <a:off x="443076" y="6984344"/>
            <a:ext cx="0" cy="2159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/>
          <p:cNvSpPr/>
          <p:nvPr userDrawn="1"/>
        </p:nvSpPr>
        <p:spPr>
          <a:xfrm>
            <a:off x="500855" y="7094128"/>
            <a:ext cx="1800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600" dirty="0">
                <a:solidFill>
                  <a:schemeClr val="tx2"/>
                </a:solidFill>
              </a:rPr>
              <a:t>15,70</a:t>
            </a:r>
          </a:p>
        </p:txBody>
      </p:sp>
      <p:sp>
        <p:nvSpPr>
          <p:cNvPr id="71" name="Rechteck 70"/>
          <p:cNvSpPr/>
          <p:nvPr userDrawn="1"/>
        </p:nvSpPr>
        <p:spPr>
          <a:xfrm>
            <a:off x="500855" y="6984344"/>
            <a:ext cx="180000" cy="9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de-DE" sz="300" dirty="0">
                <a:solidFill>
                  <a:schemeClr val="tx2"/>
                </a:solidFill>
              </a:rPr>
              <a:t>Guide</a:t>
            </a:r>
          </a:p>
        </p:txBody>
      </p:sp>
      <p:cxnSp>
        <p:nvCxnSpPr>
          <p:cNvPr id="73" name="Gerader Verbinder 72"/>
          <p:cNvCxnSpPr/>
          <p:nvPr userDrawn="1"/>
        </p:nvCxnSpPr>
        <p:spPr>
          <a:xfrm>
            <a:off x="11750109" y="-296019"/>
            <a:ext cx="0" cy="2159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75"/>
          <p:cNvSpPr/>
          <p:nvPr userDrawn="1"/>
        </p:nvSpPr>
        <p:spPr>
          <a:xfrm>
            <a:off x="11807888" y="-186235"/>
            <a:ext cx="1800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600" dirty="0">
                <a:solidFill>
                  <a:schemeClr val="tx2"/>
                </a:solidFill>
              </a:rPr>
              <a:t>15,70</a:t>
            </a:r>
          </a:p>
        </p:txBody>
      </p:sp>
      <p:sp>
        <p:nvSpPr>
          <p:cNvPr id="78" name="Rechteck 77"/>
          <p:cNvSpPr/>
          <p:nvPr userDrawn="1"/>
        </p:nvSpPr>
        <p:spPr>
          <a:xfrm>
            <a:off x="11807888" y="-296019"/>
            <a:ext cx="180000" cy="9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de-DE" sz="300" dirty="0">
                <a:solidFill>
                  <a:schemeClr val="tx2"/>
                </a:solidFill>
              </a:rPr>
              <a:t>Guide</a:t>
            </a:r>
          </a:p>
        </p:txBody>
      </p:sp>
      <p:cxnSp>
        <p:nvCxnSpPr>
          <p:cNvPr id="80" name="Gerader Verbinder 79"/>
          <p:cNvCxnSpPr/>
          <p:nvPr userDrawn="1"/>
        </p:nvCxnSpPr>
        <p:spPr>
          <a:xfrm>
            <a:off x="11750109" y="6984344"/>
            <a:ext cx="0" cy="2159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hteck 82"/>
          <p:cNvSpPr/>
          <p:nvPr userDrawn="1"/>
        </p:nvSpPr>
        <p:spPr>
          <a:xfrm>
            <a:off x="11807888" y="7094128"/>
            <a:ext cx="18000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600" dirty="0">
                <a:solidFill>
                  <a:schemeClr val="tx2"/>
                </a:solidFill>
              </a:rPr>
              <a:t>15,70</a:t>
            </a:r>
          </a:p>
        </p:txBody>
      </p:sp>
      <p:sp>
        <p:nvSpPr>
          <p:cNvPr id="85" name="Rechteck 84"/>
          <p:cNvSpPr/>
          <p:nvPr userDrawn="1"/>
        </p:nvSpPr>
        <p:spPr>
          <a:xfrm>
            <a:off x="11807888" y="6984344"/>
            <a:ext cx="180000" cy="9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de-DE" sz="300" dirty="0">
                <a:solidFill>
                  <a:schemeClr val="tx2"/>
                </a:solidFill>
              </a:rPr>
              <a:t>Guide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88" y="428514"/>
            <a:ext cx="75761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8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62" r:id="rId4"/>
    <p:sldLayoutId id="2147483672" r:id="rId5"/>
    <p:sldLayoutId id="2147483682" r:id="rId6"/>
    <p:sldLayoutId id="2147483683" r:id="rId7"/>
    <p:sldLayoutId id="2147483679" r:id="rId8"/>
    <p:sldLayoutId id="2147483680" r:id="rId9"/>
    <p:sldLayoutId id="2147483688" r:id="rId10"/>
    <p:sldLayoutId id="2147483689" r:id="rId11"/>
    <p:sldLayoutId id="2147483690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spc="5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2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20"/>
        </a:buBlip>
        <a:tabLst>
          <a:tab pos="5334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66763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2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9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57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pos="279" userDrawn="1">
          <p15:clr>
            <a:srgbClr val="F26B43"/>
          </p15:clr>
        </p15:guide>
        <p15:guide id="6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374C3-1705-4ECD-A043-4EEB409F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BDFB-7BE6-46C9-B7FF-C279EA3F625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C0616D-42F9-4DD9-BB68-FE57A27B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DÜrr megtec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6A66C-517D-4F61-858C-5C137C9F7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Durr MEGTEC, LLC, Corporate Overview, Proprietary &amp; Confidential</a:t>
            </a:r>
            <a:endParaRPr lang="en-US" dirty="0"/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5D7B1898-64AC-4B4A-8BE2-C4340DA6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745764"/>
            <a:ext cx="5653087" cy="364807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Clr>
                <a:srgbClr val="9697A3"/>
              </a:buClr>
              <a:buFont typeface="Arial" panose="020B0604020202020204" pitchFamily="34" charset="0"/>
              <a:buChar char="»"/>
            </a:pPr>
            <a:r>
              <a:rPr lang="en-US" sz="1800" dirty="0"/>
              <a:t>Headquartered in De Pere, Wisconsin</a:t>
            </a:r>
          </a:p>
          <a:p>
            <a:pPr marL="285750" indent="-285750">
              <a:spcBef>
                <a:spcPts val="1200"/>
              </a:spcBef>
              <a:buClr>
                <a:srgbClr val="9697A3"/>
              </a:buClr>
              <a:buFont typeface="Arial" panose="020B0604020202020204" pitchFamily="34" charset="0"/>
              <a:buChar char="»"/>
            </a:pPr>
            <a:r>
              <a:rPr lang="en-US" sz="1800" dirty="0"/>
              <a:t>Established in 1969; 600+ employees globally</a:t>
            </a:r>
          </a:p>
          <a:p>
            <a:pPr marL="285750" indent="-285750">
              <a:spcBef>
                <a:spcPts val="1200"/>
              </a:spcBef>
              <a:buClr>
                <a:srgbClr val="9697A3"/>
              </a:buClr>
              <a:buFont typeface="Arial" panose="020B0604020202020204" pitchFamily="34" charset="0"/>
              <a:buChar char="»"/>
            </a:pPr>
            <a:r>
              <a:rPr lang="en-US" sz="1800" dirty="0"/>
              <a:t>Chemical, mechanical &amp; electrical engineers &amp; designers</a:t>
            </a:r>
          </a:p>
          <a:p>
            <a:pPr marL="285750" indent="-285750">
              <a:spcBef>
                <a:spcPts val="1200"/>
              </a:spcBef>
              <a:buClr>
                <a:srgbClr val="9697A3"/>
              </a:buClr>
              <a:buFont typeface="Arial" panose="020B0604020202020204" pitchFamily="34" charset="0"/>
              <a:buChar char="»"/>
            </a:pPr>
            <a:r>
              <a:rPr lang="en-US" sz="1800" dirty="0"/>
              <a:t>110+ service, technical &amp; support personnel</a:t>
            </a:r>
          </a:p>
          <a:p>
            <a:pPr marL="285750" indent="-285750">
              <a:spcBef>
                <a:spcPts val="1200"/>
              </a:spcBef>
              <a:buClr>
                <a:srgbClr val="9697A3"/>
              </a:buClr>
              <a:buFont typeface="Arial" panose="020B0604020202020204" pitchFamily="34" charset="0"/>
              <a:buChar char="»"/>
            </a:pPr>
            <a:r>
              <a:rPr lang="en-US" sz="1800" dirty="0"/>
              <a:t>Dedicated development center &amp; pilot laboratory support team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E713CD-ABE7-4D54-8A16-496D5E3F8B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68" y="908354"/>
            <a:ext cx="4120556" cy="274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7E0532-0C68-4575-AA9C-426C94355F93}"/>
              </a:ext>
            </a:extLst>
          </p:cNvPr>
          <p:cNvSpPr txBox="1"/>
          <p:nvPr/>
        </p:nvSpPr>
        <p:spPr>
          <a:xfrm>
            <a:off x="7722798" y="5803028"/>
            <a:ext cx="3034182" cy="367518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4B262D4-721E-4D93-876D-CEBADF0B5A4B}"/>
              </a:ext>
            </a:extLst>
          </p:cNvPr>
          <p:cNvGraphicFramePr/>
          <p:nvPr>
            <p:extLst/>
          </p:nvPr>
        </p:nvGraphicFramePr>
        <p:xfrm>
          <a:off x="8035112" y="3892560"/>
          <a:ext cx="2629726" cy="191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E4790C8-576F-441A-89B7-45AC3EC514AF}"/>
              </a:ext>
            </a:extLst>
          </p:cNvPr>
          <p:cNvSpPr txBox="1"/>
          <p:nvPr/>
        </p:nvSpPr>
        <p:spPr>
          <a:xfrm>
            <a:off x="9597420" y="4497448"/>
            <a:ext cx="2206817" cy="25985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lvl="0" algn="ctr">
              <a:lnSpc>
                <a:spcPct val="70000"/>
              </a:lnSpc>
              <a:spcBef>
                <a:spcPct val="0"/>
              </a:spcBef>
            </a:pPr>
            <a:r>
              <a:rPr lang="en-US" sz="1200" b="1" kern="0" dirty="0">
                <a:ea typeface="ＭＳ Ｐゴシック" pitchFamily="34" charset="-128"/>
              </a:rPr>
              <a:t>Environmental Solutions 54%</a:t>
            </a:r>
            <a:endParaRPr lang="en-US" sz="1200" b="1" kern="0" baseline="30000" dirty="0">
              <a:ea typeface="ＭＳ Ｐゴシック" pitchFamily="34" charset="-128"/>
            </a:endParaRPr>
          </a:p>
          <a:p>
            <a:pPr marL="0" marR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BBB209-6D03-49A8-851F-AAF7425AFADD}"/>
              </a:ext>
            </a:extLst>
          </p:cNvPr>
          <p:cNvSpPr txBox="1"/>
          <p:nvPr/>
        </p:nvSpPr>
        <p:spPr>
          <a:xfrm>
            <a:off x="7222435" y="3977799"/>
            <a:ext cx="1903658" cy="25985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lvl="0" algn="ctr">
              <a:lnSpc>
                <a:spcPct val="70000"/>
              </a:lnSpc>
              <a:spcBef>
                <a:spcPct val="0"/>
              </a:spcBef>
            </a:pPr>
            <a:r>
              <a:rPr lang="en-US" sz="1200" b="1" kern="0" dirty="0">
                <a:ea typeface="ＭＳ Ｐゴシック" pitchFamily="34" charset="-128"/>
              </a:rPr>
              <a:t>Engineered Products 10%</a:t>
            </a:r>
          </a:p>
          <a:p>
            <a:pPr lvl="0" algn="ctr">
              <a:lnSpc>
                <a:spcPct val="70000"/>
              </a:lnSpc>
              <a:spcBef>
                <a:spcPct val="0"/>
              </a:spcBef>
            </a:pPr>
            <a:endParaRPr lang="en-US" sz="1200" kern="0" baseline="30000" dirty="0">
              <a:ea typeface="ＭＳ Ｐゴシック" pitchFamily="34" charset="-128"/>
            </a:endParaRPr>
          </a:p>
          <a:p>
            <a:pPr marL="0" marR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6F2BEF-E0EA-4563-AD1A-3294DE98925B}"/>
              </a:ext>
            </a:extLst>
          </p:cNvPr>
          <p:cNvSpPr txBox="1"/>
          <p:nvPr/>
        </p:nvSpPr>
        <p:spPr>
          <a:xfrm>
            <a:off x="6626652" y="4757299"/>
            <a:ext cx="2278959" cy="25985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lvl="0" algn="ctr">
              <a:lnSpc>
                <a:spcPct val="70000"/>
              </a:lnSpc>
              <a:spcBef>
                <a:spcPct val="0"/>
              </a:spcBef>
            </a:pPr>
            <a:r>
              <a:rPr lang="en-US" sz="1200" b="1" kern="0" dirty="0">
                <a:ea typeface="ＭＳ Ｐゴシック" pitchFamily="34" charset="-128"/>
              </a:rPr>
              <a:t>Aftermarket Services 36%</a:t>
            </a:r>
          </a:p>
          <a:p>
            <a:pPr lvl="0" algn="ctr">
              <a:lnSpc>
                <a:spcPct val="70000"/>
              </a:lnSpc>
              <a:spcBef>
                <a:spcPct val="0"/>
              </a:spcBef>
            </a:pPr>
            <a:endParaRPr lang="en-US" sz="1200" kern="0" baseline="30000" dirty="0">
              <a:ea typeface="ＭＳ Ｐゴシック" pitchFamily="34" charset="-128"/>
            </a:endParaRPr>
          </a:p>
          <a:p>
            <a:pPr marL="0" marR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743996-9160-4457-A2B9-6B478FEA4EEF}"/>
              </a:ext>
            </a:extLst>
          </p:cNvPr>
          <p:cNvSpPr txBox="1"/>
          <p:nvPr/>
        </p:nvSpPr>
        <p:spPr>
          <a:xfrm>
            <a:off x="10112706" y="5062907"/>
            <a:ext cx="1217738" cy="5197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lvl="0" algn="ctr">
              <a:lnSpc>
                <a:spcPct val="70000"/>
              </a:lnSpc>
              <a:spcBef>
                <a:spcPct val="0"/>
              </a:spcBef>
            </a:pPr>
            <a:r>
              <a:rPr lang="en-US" sz="1200" b="1" u="sng" kern="0" dirty="0">
                <a:ea typeface="ＭＳ Ｐゴシック" pitchFamily="34" charset="-128"/>
              </a:rPr>
              <a:t>U.S. 70%</a:t>
            </a:r>
          </a:p>
          <a:p>
            <a:pPr lvl="0" algn="ctr">
              <a:lnSpc>
                <a:spcPct val="70000"/>
              </a:lnSpc>
              <a:spcBef>
                <a:spcPct val="0"/>
              </a:spcBef>
            </a:pPr>
            <a:endParaRPr lang="en-US" sz="1200" b="1" u="sng" kern="0" dirty="0">
              <a:ea typeface="ＭＳ Ｐゴシック" pitchFamily="34" charset="-128"/>
            </a:endParaRPr>
          </a:p>
          <a:p>
            <a:pPr lvl="0" algn="ctr">
              <a:lnSpc>
                <a:spcPct val="70000"/>
              </a:lnSpc>
              <a:spcBef>
                <a:spcPct val="0"/>
              </a:spcBef>
            </a:pPr>
            <a:r>
              <a:rPr lang="en-US" sz="1200" b="1" u="sng" kern="0" dirty="0">
                <a:ea typeface="ＭＳ Ｐゴシック" pitchFamily="34" charset="-128"/>
              </a:rPr>
              <a:t>International 30%</a:t>
            </a:r>
          </a:p>
          <a:p>
            <a:pPr lvl="0" algn="ctr">
              <a:lnSpc>
                <a:spcPct val="70000"/>
              </a:lnSpc>
              <a:spcBef>
                <a:spcPct val="0"/>
              </a:spcBef>
            </a:pPr>
            <a:endParaRPr lang="en-US" sz="1200" kern="0" baseline="30000" dirty="0">
              <a:ea typeface="ＭＳ Ｐゴシック" pitchFamily="34" charset="-128"/>
            </a:endParaRPr>
          </a:p>
          <a:p>
            <a:pPr marL="0" marR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6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BDFB-7BE6-46C9-B7FF-C279EA3F625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MEGTEC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22" y="541420"/>
            <a:ext cx="7782560" cy="54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13555" y="3899647"/>
            <a:ext cx="155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1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en-US" dirty="0"/>
              <a:t>Water scrubbing relies upon the principle that gases will dissolve (or absorb) into a liquid to maintain a pressure‐dependent equilibria (Henry’s Law). </a:t>
            </a:r>
          </a:p>
          <a:p>
            <a:pPr marL="285750" indent="-285750">
              <a:buBlip>
                <a:blip r:embed="rId2"/>
              </a:buBlip>
            </a:pPr>
            <a:endParaRPr lang="en-US" dirty="0"/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Water is used as the  working liquid since it is readily available, inexpensive, nontoxic, and is free of the contaminants that are desired to be removed. </a:t>
            </a:r>
          </a:p>
          <a:p>
            <a:pPr marL="285750" indent="-285750">
              <a:buBlip>
                <a:blip r:embed="rId2"/>
              </a:buBlip>
            </a:pPr>
            <a:endParaRPr lang="en-US" dirty="0"/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In addition, methane has a lower water solubility than the majority of contaminants, making the process highly effective in retaining methane in the gas phase.</a:t>
            </a:r>
          </a:p>
          <a:p>
            <a:pPr marL="285750" indent="-285750">
              <a:buBlip>
                <a:blip r:embed="rId2"/>
              </a:buBlip>
            </a:pP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Water scrubbers are cost‐effective for high flow rates, and have a small space requirement. They are especially effective at removing H2S, O2 and VOCs.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BDFB-7BE6-46C9-B7FF-C279EA3F625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Absorption</a:t>
            </a: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MEGTEC</a:t>
            </a:r>
          </a:p>
        </p:txBody>
      </p:sp>
    </p:spTree>
    <p:extLst>
      <p:ext uri="{BB962C8B-B14F-4D97-AF65-F5344CB8AC3E}">
        <p14:creationId xmlns:p14="http://schemas.microsoft.com/office/powerpoint/2010/main" val="233572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en-US" dirty="0"/>
              <a:t>Our system removes particulate, H</a:t>
            </a:r>
            <a:r>
              <a:rPr lang="en-US" baseline="-25000" dirty="0"/>
              <a:t>2</a:t>
            </a:r>
            <a:r>
              <a:rPr lang="en-US" dirty="0"/>
              <a:t>S, CO</a:t>
            </a:r>
            <a:r>
              <a:rPr lang="en-US" baseline="-25000" dirty="0"/>
              <a:t>2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O and siloxanes from your digester, wastewater treatment, landfill or other biogas streams.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Skid-mounted systems include a high-pressure, packed media bed, chemical-free water scrubbing and air stripper for removal of CO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S with minimal methane loss.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Achieves up to 98% of the methane content.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To reduce water usage, the wash water system is regenerative, as opposed to a single-pass system.  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Moisture removal is accomplished via twin, regenerating desiccant chambers. 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To minimize energy usage, a heated slip stream system is utilized where available heat for regeneration is taken from the pressurized biogas through a closed loop, glycol heat coil system.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If necessary, siloxane removal is done by a vertical activated carbon vessel.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Systems include necessary 316 stainless steel knock-out pots and flash drum with demister pads.  Main gas pump is configured with an oil-free, direct drive, two-stage twin rotary screw, constructed of 304 stainless steel compressor.</a:t>
            </a:r>
          </a:p>
          <a:p>
            <a:pPr marL="285750" indent="-285750">
              <a:buBlip>
                <a:blip r:embed="rId2"/>
              </a:buBlip>
            </a:pPr>
            <a:r>
              <a:rPr lang="en-US" dirty="0"/>
              <a:t>Fresh water metering and circulation pumps are constructed of 316 stainless steel. All systems are fully assembled and factory tested to reduce field installation and start-up time.  Should treatment of the tail gas be required, MEGTEC can also provide a flameless, regenerative oxidizer.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BDFB-7BE6-46C9-B7FF-C279EA3F625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Absorption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07" y="130238"/>
            <a:ext cx="2319817" cy="11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MEGTEC</a:t>
            </a:r>
          </a:p>
        </p:txBody>
      </p:sp>
    </p:spTree>
    <p:extLst>
      <p:ext uri="{BB962C8B-B14F-4D97-AF65-F5344CB8AC3E}">
        <p14:creationId xmlns:p14="http://schemas.microsoft.com/office/powerpoint/2010/main" val="270668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BDFB-7BE6-46C9-B7FF-C279EA3F625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Absorption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995363"/>
            <a:ext cx="929005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MEGTEC</a:t>
            </a:r>
          </a:p>
        </p:txBody>
      </p:sp>
    </p:spTree>
    <p:extLst>
      <p:ext uri="{BB962C8B-B14F-4D97-AF65-F5344CB8AC3E}">
        <p14:creationId xmlns:p14="http://schemas.microsoft.com/office/powerpoint/2010/main" val="406874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BDFB-7BE6-46C9-B7FF-C279EA3F625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Absorption System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56" y="1015495"/>
            <a:ext cx="8646027" cy="45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182" y="5709920"/>
            <a:ext cx="8004338" cy="7721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Sizes from 300 CFM and up.  Twin systems over 3,000 CFM</a:t>
            </a:r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MEGTEC</a:t>
            </a:r>
          </a:p>
        </p:txBody>
      </p:sp>
    </p:spTree>
    <p:extLst>
      <p:ext uri="{BB962C8B-B14F-4D97-AF65-F5344CB8AC3E}">
        <p14:creationId xmlns:p14="http://schemas.microsoft.com/office/powerpoint/2010/main" val="125578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BDFB-7BE6-46C9-B7FF-C279EA3F625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Absorption System Installation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71" y="1052792"/>
            <a:ext cx="8337550" cy="519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64068" y="6442073"/>
            <a:ext cx="10075332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Dürr</a:t>
            </a:r>
            <a:r>
              <a:rPr lang="en-US" dirty="0"/>
              <a:t> MEGTEC</a:t>
            </a:r>
          </a:p>
        </p:txBody>
      </p:sp>
    </p:spTree>
    <p:extLst>
      <p:ext uri="{BB962C8B-B14F-4D97-AF65-F5344CB8AC3E}">
        <p14:creationId xmlns:p14="http://schemas.microsoft.com/office/powerpoint/2010/main" val="2671316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9abffe4f979a39ced624c92b5fd91abfd54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Dürr Original-Farbpalette 2015">
      <a:dk1>
        <a:srgbClr val="000000"/>
      </a:dk1>
      <a:lt1>
        <a:srgbClr val="FFFFFF"/>
      </a:lt1>
      <a:dk2>
        <a:srgbClr val="9697A3"/>
      </a:dk2>
      <a:lt2>
        <a:srgbClr val="00488E"/>
      </a:lt2>
      <a:accent1>
        <a:srgbClr val="96BFD2"/>
      </a:accent1>
      <a:accent2>
        <a:srgbClr val="446482"/>
      </a:accent2>
      <a:accent3>
        <a:srgbClr val="B0B1BA"/>
      </a:accent3>
      <a:accent4>
        <a:srgbClr val="4076AA"/>
      </a:accent4>
      <a:accent5>
        <a:srgbClr val="B1CFDE"/>
      </a:accent5>
      <a:accent6>
        <a:srgbClr val="738BA1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Duerr Corporate Color Blue 50%">
      <a:srgbClr val="80A3C6"/>
    </a:custClr>
    <a:custClr name="Duerr Corporate Color Blue 25%">
      <a:srgbClr val="BFD1E3"/>
    </a:custClr>
    <a:custClr name="Duerr Corporate Color Blue 10%">
      <a:srgbClr val="E5EDF4"/>
    </a:custClr>
    <a:custClr name="Duerr Corporate Color Ice-Blue 50%">
      <a:srgbClr val="CADFE8"/>
    </a:custClr>
    <a:custClr name="Duerr Corporate Color Ice-Blue 25%">
      <a:srgbClr val="E5EFF4"/>
    </a:custClr>
    <a:custClr name="Duerr Corporate Color Ice-Blue 10%">
      <a:srgbClr val="F4F9FA"/>
    </a:custClr>
    <a:custClr name="Duerr Corporate Color Grey 50%">
      <a:srgbClr val="CACBD1"/>
    </a:custClr>
    <a:custClr name="Duerr Corporate Color Grey 25%">
      <a:srgbClr val="E5E5E8"/>
    </a:custClr>
    <a:custClr name="Duerr Corporate Color Grey 10%">
      <a:srgbClr val="F4F5F6"/>
    </a:custClr>
    <a:custClr name="Duerr Corporate Color Grey-Blue 50%">
      <a:srgbClr val="A1B1C0"/>
    </a:custClr>
    <a:custClr name="Duerr Corporate Color Grey-Blue 25%">
      <a:srgbClr val="D0D8E0"/>
    </a:custClr>
    <a:custClr name="Duerr Corporate Color Grey-Blue 10%">
      <a:srgbClr val="ECEEF1"/>
    </a:custClr>
    <a:custClr name="Duerr Corporate Color Yellow">
      <a:srgbClr val="FFCC00"/>
    </a:custClr>
    <a:custClr name="Duerr Corporate Color Red">
      <a:srgbClr val="B6101D"/>
    </a:custClr>
    <a:custClr name="Duerr Corporate Color Light Green">
      <a:srgbClr val="B1C800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Duerr Master ENGLISH</Template>
  <TotalTime>53</TotalTime>
  <Words>464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</vt:lpstr>
      <vt:lpstr>think-cell Folie</vt:lpstr>
      <vt:lpstr>DÜrr megtec</vt:lpstr>
      <vt:lpstr>PowerPoint Presentation</vt:lpstr>
      <vt:lpstr>Water Absorption</vt:lpstr>
      <vt:lpstr>Water Absorption</vt:lpstr>
      <vt:lpstr>Water Absorption</vt:lpstr>
      <vt:lpstr>Water Absorption System</vt:lpstr>
      <vt:lpstr>Water Absorption System Installation</vt:lpstr>
    </vt:vector>
  </TitlesOfParts>
  <Company>Dürr IT Service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Dürr Master</dc:title>
  <dc:creator>Schaser, Nadine</dc:creator>
  <cp:lastModifiedBy>Dan Nemke</cp:lastModifiedBy>
  <cp:revision>13</cp:revision>
  <cp:lastPrinted>2019-03-01T21:48:06Z</cp:lastPrinted>
  <dcterms:created xsi:type="dcterms:W3CDTF">2018-10-09T15:43:53Z</dcterms:created>
  <dcterms:modified xsi:type="dcterms:W3CDTF">2019-03-01T21:48:28Z</dcterms:modified>
</cp:coreProperties>
</file>